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0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1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0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72.pn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0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5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0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76.pn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0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png" Type="http://schemas.openxmlformats.org/officeDocument/2006/relationships/image"/><Relationship Id="rId11" Target="../media/image79.png" Type="http://schemas.openxmlformats.org/officeDocument/2006/relationships/image"/><Relationship Id="rId2" Target="../media/image1.jpe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Relationship Id="rId5" Target="../media/image50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82.png" Type="http://schemas.openxmlformats.org/officeDocument/2006/relationships/image"/><Relationship Id="rId14" Target="../media/image83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42.pn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61"/>
            <a:ext cx="5554402" cy="5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CSS #1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4712" y="2059233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Contoh Selektor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29434" y="3859026"/>
            <a:ext cx="5729866" cy="5456329"/>
          </a:xfrm>
          <a:custGeom>
            <a:avLst/>
            <a:gdLst/>
            <a:ahLst/>
            <a:cxnLst/>
            <a:rect r="r" b="b" t="t" l="l"/>
            <a:pathLst>
              <a:path h="5456329" w="5729866">
                <a:moveTo>
                  <a:pt x="0" y="0"/>
                </a:moveTo>
                <a:lnTo>
                  <a:pt x="5729866" y="0"/>
                </a:lnTo>
                <a:lnTo>
                  <a:pt x="5729866" y="5456330"/>
                </a:lnTo>
                <a:lnTo>
                  <a:pt x="0" y="54563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2207" y="3887966"/>
            <a:ext cx="10481528" cy="5398451"/>
          </a:xfrm>
          <a:custGeom>
            <a:avLst/>
            <a:gdLst/>
            <a:ahLst/>
            <a:cxnLst/>
            <a:rect r="r" b="b" t="t" l="l"/>
            <a:pathLst>
              <a:path h="5398451" w="10481528">
                <a:moveTo>
                  <a:pt x="0" y="0"/>
                </a:moveTo>
                <a:lnTo>
                  <a:pt x="10481529" y="0"/>
                </a:lnTo>
                <a:lnTo>
                  <a:pt x="10481529" y="5398450"/>
                </a:lnTo>
                <a:lnTo>
                  <a:pt x="0" y="5398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155784"/>
            <a:ext cx="10086269" cy="4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Berikut contoh cara penulisan selektor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3529788"/>
            <a:ext cx="10086269" cy="93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Lalu untuk membuka project web tadi, kita gunakan Chrome. Caranya cukup klik kanan pada sublime lalu klik "open in browser"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243323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Membuka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235" y="5336298"/>
            <a:ext cx="5124953" cy="3430932"/>
          </a:xfrm>
          <a:custGeom>
            <a:avLst/>
            <a:gdLst/>
            <a:ahLst/>
            <a:cxnLst/>
            <a:rect r="r" b="b" t="t" l="l"/>
            <a:pathLst>
              <a:path h="3430932" w="5124953">
                <a:moveTo>
                  <a:pt x="0" y="0"/>
                </a:moveTo>
                <a:lnTo>
                  <a:pt x="5124954" y="0"/>
                </a:lnTo>
                <a:lnTo>
                  <a:pt x="5124954" y="3430932"/>
                </a:lnTo>
                <a:lnTo>
                  <a:pt x="0" y="3430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218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6787189" y="7051764"/>
            <a:ext cx="2356811" cy="3485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46787" y="4728838"/>
            <a:ext cx="8663931" cy="5380696"/>
          </a:xfrm>
          <a:custGeom>
            <a:avLst/>
            <a:gdLst/>
            <a:ahLst/>
            <a:cxnLst/>
            <a:rect r="r" b="b" t="t" l="l"/>
            <a:pathLst>
              <a:path h="5380696" w="8663931">
                <a:moveTo>
                  <a:pt x="0" y="0"/>
                </a:moveTo>
                <a:lnTo>
                  <a:pt x="8663931" y="0"/>
                </a:lnTo>
                <a:lnTo>
                  <a:pt x="8663931" y="5380695"/>
                </a:lnTo>
                <a:lnTo>
                  <a:pt x="0" y="53806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8092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2980175"/>
            <a:ext cx="10086269" cy="578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Blok deklarasi adalah tempat kita menuliskan atribut atau properti CSS yang akan diberikan ke pada elemen yang telah diseleksi. Contohnya adalah :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Artinya, kita akan mengatur ukuran font dari tag &lt;p&gt; sebesar 18px.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Blok deklarasi dimulai atau dibuka dengan tanda kurung { lalu ditutup dengan }.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Satu blok deklarasi, bisa dipakai oleh lebih dari satu selektor</a:t>
            </a:r>
          </a:p>
          <a:p>
            <a:pPr algn="ctr">
              <a:lnSpc>
                <a:spcPts val="3864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48661" y="4624838"/>
            <a:ext cx="2990679" cy="1578336"/>
          </a:xfrm>
          <a:custGeom>
            <a:avLst/>
            <a:gdLst/>
            <a:ahLst/>
            <a:cxnLst/>
            <a:rect r="r" b="b" t="t" l="l"/>
            <a:pathLst>
              <a:path h="1578336" w="2990679">
                <a:moveTo>
                  <a:pt x="0" y="0"/>
                </a:moveTo>
                <a:lnTo>
                  <a:pt x="2990678" y="0"/>
                </a:lnTo>
                <a:lnTo>
                  <a:pt x="2990678" y="1578336"/>
                </a:lnTo>
                <a:lnTo>
                  <a:pt x="0" y="157833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555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Blok Deklarasi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4712" y="2059233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Contoh Blok Deklarasi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83074" y="4359644"/>
            <a:ext cx="4233978" cy="2086746"/>
          </a:xfrm>
          <a:custGeom>
            <a:avLst/>
            <a:gdLst/>
            <a:ahLst/>
            <a:cxnLst/>
            <a:rect r="r" b="b" t="t" l="l"/>
            <a:pathLst>
              <a:path h="2086746" w="4233978">
                <a:moveTo>
                  <a:pt x="0" y="0"/>
                </a:moveTo>
                <a:lnTo>
                  <a:pt x="4233978" y="0"/>
                </a:lnTo>
                <a:lnTo>
                  <a:pt x="4233978" y="2086747"/>
                </a:lnTo>
                <a:lnTo>
                  <a:pt x="0" y="2086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70948" y="4359644"/>
            <a:ext cx="7940137" cy="2737978"/>
          </a:xfrm>
          <a:custGeom>
            <a:avLst/>
            <a:gdLst/>
            <a:ahLst/>
            <a:cxnLst/>
            <a:rect r="r" b="b" t="t" l="l"/>
            <a:pathLst>
              <a:path h="2737978" w="7940137">
                <a:moveTo>
                  <a:pt x="0" y="0"/>
                </a:moveTo>
                <a:lnTo>
                  <a:pt x="7940137" y="0"/>
                </a:lnTo>
                <a:lnTo>
                  <a:pt x="7940137" y="2737979"/>
                </a:lnTo>
                <a:lnTo>
                  <a:pt x="0" y="27379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155784"/>
            <a:ext cx="10086269" cy="4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Satu blok deklarasi dapat digunakan oleh lebih dari satu selektor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3529788"/>
            <a:ext cx="10086269" cy="93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Lalu untuk membuka project web tadi, kita gunakan Chrome. Caranya cukup klik kanan pada sublime lalu klik "open in browser"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243323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Membuka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235" y="5336298"/>
            <a:ext cx="5124953" cy="3430932"/>
          </a:xfrm>
          <a:custGeom>
            <a:avLst/>
            <a:gdLst/>
            <a:ahLst/>
            <a:cxnLst/>
            <a:rect r="r" b="b" t="t" l="l"/>
            <a:pathLst>
              <a:path h="3430932" w="5124953">
                <a:moveTo>
                  <a:pt x="0" y="0"/>
                </a:moveTo>
                <a:lnTo>
                  <a:pt x="5124954" y="0"/>
                </a:lnTo>
                <a:lnTo>
                  <a:pt x="5124954" y="3430932"/>
                </a:lnTo>
                <a:lnTo>
                  <a:pt x="0" y="3430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218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6787189" y="7051764"/>
            <a:ext cx="2356811" cy="3485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46787" y="4757171"/>
            <a:ext cx="6755407" cy="4988399"/>
          </a:xfrm>
          <a:custGeom>
            <a:avLst/>
            <a:gdLst/>
            <a:ahLst/>
            <a:cxnLst/>
            <a:rect r="r" b="b" t="t" l="l"/>
            <a:pathLst>
              <a:path h="4988399" w="6755407">
                <a:moveTo>
                  <a:pt x="0" y="0"/>
                </a:moveTo>
                <a:lnTo>
                  <a:pt x="6755407" y="0"/>
                </a:lnTo>
                <a:lnTo>
                  <a:pt x="6755407" y="4988399"/>
                </a:lnTo>
                <a:lnTo>
                  <a:pt x="0" y="49883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094475"/>
            <a:ext cx="10086269" cy="5788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Properti adalah sekumpulan aturan yang akan diberikan kepada elemen yang dipilih.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Format penulisan properti seperti ini: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Setiap properti harus diakhiri dengan titik koma (;). Apabila hanya terdapat satu properti, boleh tidak menggunakan titik koma.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Properti harus ditulis di dalam blok deklarasi.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785360" y="4795730"/>
            <a:ext cx="4717279" cy="1410056"/>
          </a:xfrm>
          <a:custGeom>
            <a:avLst/>
            <a:gdLst/>
            <a:ahLst/>
            <a:cxnLst/>
            <a:rect r="r" b="b" t="t" l="l"/>
            <a:pathLst>
              <a:path h="1410056" w="4717279">
                <a:moveTo>
                  <a:pt x="0" y="0"/>
                </a:moveTo>
                <a:lnTo>
                  <a:pt x="4717280" y="0"/>
                </a:lnTo>
                <a:lnTo>
                  <a:pt x="4717280" y="1410056"/>
                </a:lnTo>
                <a:lnTo>
                  <a:pt x="0" y="14100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Properti dan Nilainya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4712" y="2059233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Contoh Blok Deklarasi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64397" y="5970529"/>
            <a:ext cx="6959206" cy="2768716"/>
          </a:xfrm>
          <a:custGeom>
            <a:avLst/>
            <a:gdLst/>
            <a:ahLst/>
            <a:cxnLst/>
            <a:rect r="r" b="b" t="t" l="l"/>
            <a:pathLst>
              <a:path h="2768716" w="6959206">
                <a:moveTo>
                  <a:pt x="0" y="0"/>
                </a:moveTo>
                <a:lnTo>
                  <a:pt x="6959206" y="0"/>
                </a:lnTo>
                <a:lnTo>
                  <a:pt x="6959206" y="2768716"/>
                </a:lnTo>
                <a:lnTo>
                  <a:pt x="0" y="2768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80115" y="3887966"/>
            <a:ext cx="9927769" cy="1777763"/>
          </a:xfrm>
          <a:custGeom>
            <a:avLst/>
            <a:gdLst/>
            <a:ahLst/>
            <a:cxnLst/>
            <a:rect r="r" b="b" t="t" l="l"/>
            <a:pathLst>
              <a:path h="1777763" w="9927769">
                <a:moveTo>
                  <a:pt x="0" y="0"/>
                </a:moveTo>
                <a:lnTo>
                  <a:pt x="9927770" y="0"/>
                </a:lnTo>
                <a:lnTo>
                  <a:pt x="9927770" y="1777763"/>
                </a:lnTo>
                <a:lnTo>
                  <a:pt x="0" y="177776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00866" y="3155784"/>
            <a:ext cx="10086269" cy="446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Contoh penulisan properties dan nilai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22436" y="-34509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59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00866" y="3529788"/>
            <a:ext cx="10086269" cy="932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Lalu untuk membuka project web tadi, kita gunakan Chrome. Caranya cukup klik kanan pada sublime lalu klik "open in browser"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4712" y="243323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Membuka project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12119" y="1028700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51286" y="7076185"/>
            <a:ext cx="2353261" cy="2182115"/>
          </a:xfrm>
          <a:custGeom>
            <a:avLst/>
            <a:gdLst/>
            <a:ahLst/>
            <a:cxnLst/>
            <a:rect r="r" b="b" t="t" l="l"/>
            <a:pathLst>
              <a:path h="2182115" w="2353261">
                <a:moveTo>
                  <a:pt x="0" y="0"/>
                </a:moveTo>
                <a:lnTo>
                  <a:pt x="2353261" y="0"/>
                </a:lnTo>
                <a:lnTo>
                  <a:pt x="2353261" y="2182115"/>
                </a:lnTo>
                <a:lnTo>
                  <a:pt x="0" y="218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2235" y="5336298"/>
            <a:ext cx="5124953" cy="3430932"/>
          </a:xfrm>
          <a:custGeom>
            <a:avLst/>
            <a:gdLst/>
            <a:ahLst/>
            <a:cxnLst/>
            <a:rect r="r" b="b" t="t" l="l"/>
            <a:pathLst>
              <a:path h="3430932" w="5124953">
                <a:moveTo>
                  <a:pt x="0" y="0"/>
                </a:moveTo>
                <a:lnTo>
                  <a:pt x="5124954" y="0"/>
                </a:lnTo>
                <a:lnTo>
                  <a:pt x="5124954" y="3430932"/>
                </a:lnTo>
                <a:lnTo>
                  <a:pt x="0" y="34309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218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6787189" y="7051764"/>
            <a:ext cx="2356811" cy="3485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4757171"/>
            <a:ext cx="6779552" cy="5020896"/>
          </a:xfrm>
          <a:custGeom>
            <a:avLst/>
            <a:gdLst/>
            <a:ahLst/>
            <a:cxnLst/>
            <a:rect r="r" b="b" t="t" l="l"/>
            <a:pathLst>
              <a:path h="5020896" w="6779552">
                <a:moveTo>
                  <a:pt x="0" y="0"/>
                </a:moveTo>
                <a:lnTo>
                  <a:pt x="6779552" y="0"/>
                </a:lnTo>
                <a:lnTo>
                  <a:pt x="6779552" y="5020896"/>
                </a:lnTo>
                <a:lnTo>
                  <a:pt x="0" y="5020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97546"/>
            <a:ext cx="8675320" cy="17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Kalian sudah pernah belajar tentang format dasar dari CSS. Selanjutnya, kita akan lebih mengulik lagi bagaimana cara menggunakan CSS dengan baik dan benar. Yuk belajar :)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Cara Menulis CSS di HTML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78916" y="5095875"/>
            <a:ext cx="8675320" cy="261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Ada tiga cara menulis CSS di HTML: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 Internal CSS –&gt; ditulis di dalam tag &lt;style&gt;;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>
                <a:solidFill>
                  <a:srgbClr val="FFFFFF"/>
                </a:solidFill>
                <a:latin typeface="Now"/>
              </a:rPr>
              <a:t>Inline CSS –&gt; ditulis di atribut elemen HTML;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>
                <a:solidFill>
                  <a:srgbClr val="FFFFFF"/>
                </a:solidFill>
                <a:latin typeface="Now"/>
              </a:rPr>
              <a:t>External CSS –&gt; ditulis di file CSS terpisah dengan HTML.</a:t>
            </a:r>
          </a:p>
          <a:p>
            <a:pPr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69582" y="4857067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Inline CSS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7259" y="1362075"/>
            <a:ext cx="10913483" cy="99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Cara Penulisan CSS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4098" y="4857067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External CSS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1408" y="4857067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Internal 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0461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87401" y="6172452"/>
            <a:ext cx="3533812" cy="264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Internal CSS adalah kode CSS yang ditulis di dalam tag &lt;style&gt;. Intarnal CSS juga dikenal dengan sebutan Embeded CSS.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0090" y="6172452"/>
            <a:ext cx="3533812" cy="307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Eksternal CSS adalah kode CSS yang ditulis terpisah dengan kode HTML. Eksternal CSS ditulis di dalam file khusus yang berekstensi .css.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72780" y="6172452"/>
            <a:ext cx="3533812" cy="17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Inline CSS adalah kode CSS yang ditulis langsung pada atribut style di elemen HTML.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5367" y="-614565"/>
            <a:ext cx="3402500" cy="3006572"/>
          </a:xfrm>
          <a:custGeom>
            <a:avLst/>
            <a:gdLst/>
            <a:ahLst/>
            <a:cxnLst/>
            <a:rect r="r" b="b" t="t" l="l"/>
            <a:pathLst>
              <a:path h="3006572" w="3402500">
                <a:moveTo>
                  <a:pt x="0" y="0"/>
                </a:moveTo>
                <a:lnTo>
                  <a:pt x="3402500" y="0"/>
                </a:lnTo>
                <a:lnTo>
                  <a:pt x="3402500" y="3006572"/>
                </a:lnTo>
                <a:lnTo>
                  <a:pt x="0" y="300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67622">
            <a:off x="15839248" y="7911485"/>
            <a:ext cx="1709996" cy="1669578"/>
          </a:xfrm>
          <a:custGeom>
            <a:avLst/>
            <a:gdLst/>
            <a:ahLst/>
            <a:cxnLst/>
            <a:rect r="r" b="b" t="t" l="l"/>
            <a:pathLst>
              <a:path h="1669578" w="1709996">
                <a:moveTo>
                  <a:pt x="0" y="0"/>
                </a:moveTo>
                <a:lnTo>
                  <a:pt x="1709996" y="0"/>
                </a:lnTo>
                <a:lnTo>
                  <a:pt x="1709996" y="1669579"/>
                </a:lnTo>
                <a:lnTo>
                  <a:pt x="0" y="1669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29133" y="664489"/>
            <a:ext cx="4130225" cy="728422"/>
          </a:xfrm>
          <a:custGeom>
            <a:avLst/>
            <a:gdLst/>
            <a:ahLst/>
            <a:cxnLst/>
            <a:rect r="r" b="b" t="t" l="l"/>
            <a:pathLst>
              <a:path h="728422" w="4130225">
                <a:moveTo>
                  <a:pt x="0" y="0"/>
                </a:moveTo>
                <a:lnTo>
                  <a:pt x="4130226" y="0"/>
                </a:lnTo>
                <a:lnTo>
                  <a:pt x="4130226" y="728422"/>
                </a:lnTo>
                <a:lnTo>
                  <a:pt x="0" y="728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48199" y="2848674"/>
            <a:ext cx="4617515" cy="4635275"/>
          </a:xfrm>
          <a:custGeom>
            <a:avLst/>
            <a:gdLst/>
            <a:ahLst/>
            <a:cxnLst/>
            <a:rect r="r" b="b" t="t" l="l"/>
            <a:pathLst>
              <a:path h="4635275" w="4617515">
                <a:moveTo>
                  <a:pt x="0" y="0"/>
                </a:moveTo>
                <a:lnTo>
                  <a:pt x="4617515" y="0"/>
                </a:lnTo>
                <a:lnTo>
                  <a:pt x="4617515" y="4635274"/>
                </a:lnTo>
                <a:lnTo>
                  <a:pt x="0" y="46352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50089" y="2848674"/>
            <a:ext cx="4789115" cy="4311650"/>
          </a:xfrm>
          <a:custGeom>
            <a:avLst/>
            <a:gdLst/>
            <a:ahLst/>
            <a:cxnLst/>
            <a:rect r="r" b="b" t="t" l="l"/>
            <a:pathLst>
              <a:path h="4311650" w="4789115">
                <a:moveTo>
                  <a:pt x="0" y="0"/>
                </a:moveTo>
                <a:lnTo>
                  <a:pt x="4789114" y="0"/>
                </a:lnTo>
                <a:lnTo>
                  <a:pt x="4789114" y="4311650"/>
                </a:lnTo>
                <a:lnTo>
                  <a:pt x="0" y="4311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75218" y="2848674"/>
            <a:ext cx="4311650" cy="4311650"/>
          </a:xfrm>
          <a:custGeom>
            <a:avLst/>
            <a:gdLst/>
            <a:ahLst/>
            <a:cxnLst/>
            <a:rect r="r" b="b" t="t" l="l"/>
            <a:pathLst>
              <a:path h="4311650" w="4311650">
                <a:moveTo>
                  <a:pt x="0" y="0"/>
                </a:moveTo>
                <a:lnTo>
                  <a:pt x="4311650" y="0"/>
                </a:lnTo>
                <a:lnTo>
                  <a:pt x="4311650" y="4311650"/>
                </a:lnTo>
                <a:lnTo>
                  <a:pt x="0" y="4311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7858" y="7544371"/>
            <a:ext cx="3338198" cy="54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Internal CSS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75547" y="7544371"/>
            <a:ext cx="3338198" cy="5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External 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61944" y="7544371"/>
            <a:ext cx="3338198" cy="54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Bryndan Write"/>
              </a:rPr>
              <a:t>Inline CSS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60595" y="1325588"/>
            <a:ext cx="8766810" cy="83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0"/>
              </a:lnSpc>
            </a:pPr>
            <a:r>
              <a:rPr lang="en-US" sz="6500">
                <a:solidFill>
                  <a:srgbClr val="FFFFFF"/>
                </a:solidFill>
                <a:latin typeface="Gochi Hand"/>
              </a:rPr>
              <a:t>Penulisan CSS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53680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69582" y="4794202"/>
            <a:ext cx="3537010" cy="122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Properti dan Nilainya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7259" y="1362075"/>
            <a:ext cx="10913483" cy="99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Sintaks Dasar CSS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58195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5" y="0"/>
                </a:lnTo>
                <a:lnTo>
                  <a:pt x="4368815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74098" y="5108478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Blok Deklarasi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065506" y="3239003"/>
            <a:ext cx="4368814" cy="6019297"/>
          </a:xfrm>
          <a:custGeom>
            <a:avLst/>
            <a:gdLst/>
            <a:ahLst/>
            <a:cxnLst/>
            <a:rect r="r" b="b" t="t" l="l"/>
            <a:pathLst>
              <a:path h="6019297" w="4368814">
                <a:moveTo>
                  <a:pt x="0" y="0"/>
                </a:moveTo>
                <a:lnTo>
                  <a:pt x="4368814" y="0"/>
                </a:lnTo>
                <a:lnTo>
                  <a:pt x="4368814" y="6019297"/>
                </a:lnTo>
                <a:lnTo>
                  <a:pt x="0" y="6019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5779" b="-4426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1408" y="5108478"/>
            <a:ext cx="3537010" cy="59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sz="3300">
                <a:solidFill>
                  <a:srgbClr val="000000"/>
                </a:solidFill>
                <a:latin typeface="Now Heavy"/>
              </a:rPr>
              <a:t>Selector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2287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4976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0461" y="3431430"/>
            <a:ext cx="1955253" cy="991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0"/>
              </a:lnSpc>
            </a:pPr>
            <a:r>
              <a:rPr lang="en-US" sz="8500">
                <a:solidFill>
                  <a:srgbClr val="FFFFFF"/>
                </a:solidFill>
                <a:latin typeface="Gochi Hand"/>
              </a:rPr>
              <a:t>3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0">
            <a:off x="-475825" y="581641"/>
            <a:ext cx="4418750" cy="1735364"/>
          </a:xfrm>
          <a:custGeom>
            <a:avLst/>
            <a:gdLst/>
            <a:ahLst/>
            <a:cxnLst/>
            <a:rect r="r" b="b" t="t" l="l"/>
            <a:pathLst>
              <a:path h="1735364" w="4418750">
                <a:moveTo>
                  <a:pt x="4418750" y="0"/>
                </a:moveTo>
                <a:lnTo>
                  <a:pt x="0" y="0"/>
                </a:lnTo>
                <a:lnTo>
                  <a:pt x="0" y="1735364"/>
                </a:lnTo>
                <a:lnTo>
                  <a:pt x="4418750" y="1735364"/>
                </a:lnTo>
                <a:lnTo>
                  <a:pt x="4418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060461" y="46794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87401" y="6172452"/>
            <a:ext cx="3533812" cy="17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Selektor adalah kata kunci untuk memilih elemen HTML yang akan kita beri style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80090" y="6172452"/>
            <a:ext cx="3533812" cy="264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Blok deklarasi adalah tempat kita menuliskan atribut atau properti CSS yang akan diberikan ke pada elemen yang telah diseleksi.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72780" y="6172452"/>
            <a:ext cx="3533812" cy="176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Bryndan Write"/>
              </a:rPr>
              <a:t>Properti adalah sekumpulan aturan yang akan diberikan kepada elemen yang dipilih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8916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Sintaks Dasar CSS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78916" y="4132527"/>
            <a:ext cx="10940736" cy="5305752"/>
          </a:xfrm>
          <a:custGeom>
            <a:avLst/>
            <a:gdLst/>
            <a:ahLst/>
            <a:cxnLst/>
            <a:rect r="r" b="b" t="t" l="l"/>
            <a:pathLst>
              <a:path h="5305752" w="10940736">
                <a:moveTo>
                  <a:pt x="0" y="0"/>
                </a:moveTo>
                <a:lnTo>
                  <a:pt x="10940736" y="0"/>
                </a:lnTo>
                <a:lnTo>
                  <a:pt x="10940736" y="5305752"/>
                </a:lnTo>
                <a:lnTo>
                  <a:pt x="0" y="5305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984" t="-13782" r="0" b="-853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Penjelasan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88283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96488" y="4288945"/>
            <a:ext cx="2895024" cy="1709111"/>
          </a:xfrm>
          <a:custGeom>
            <a:avLst/>
            <a:gdLst/>
            <a:ahLst/>
            <a:cxnLst/>
            <a:rect r="r" b="b" t="t" l="l"/>
            <a:pathLst>
              <a:path h="1709111" w="2895024">
                <a:moveTo>
                  <a:pt x="0" y="0"/>
                </a:moveTo>
                <a:lnTo>
                  <a:pt x="2895024" y="0"/>
                </a:lnTo>
                <a:lnTo>
                  <a:pt x="2895024" y="1709110"/>
                </a:lnTo>
                <a:lnTo>
                  <a:pt x="0" y="17091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129908"/>
            <a:ext cx="10086269" cy="433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Selektor adalah kata kunci untuk memilih elemen HTML yang akan kita beri style. Contohnya adalah :</a:t>
            </a: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Artinya: Kita memilih semua elemen </a:t>
            </a:r>
            <a:r>
              <a:rPr lang="en-US" sz="2400">
                <a:solidFill>
                  <a:srgbClr val="000000"/>
                </a:solidFill>
                <a:latin typeface="Now Semi-Bold"/>
              </a:rPr>
              <a:t>&lt;h1&gt;</a:t>
            </a:r>
            <a:r>
              <a:rPr lang="en-US" sz="2400">
                <a:solidFill>
                  <a:srgbClr val="000000"/>
                </a:solidFill>
                <a:latin typeface="Now"/>
              </a:rPr>
              <a:t>, lalu diberikan warna teks </a:t>
            </a:r>
            <a:r>
              <a:rPr lang="en-US" sz="2400">
                <a:solidFill>
                  <a:srgbClr val="000000"/>
                </a:solidFill>
                <a:latin typeface="Now Semi-Bold"/>
              </a:rPr>
              <a:t>red</a:t>
            </a:r>
            <a:r>
              <a:rPr lang="en-US" sz="2400">
                <a:solidFill>
                  <a:srgbClr val="000000"/>
                </a:solidFill>
                <a:latin typeface="Now"/>
              </a:rPr>
              <a:t> (merah).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Selektor dapat berupa nama tag, class, id, dan atribut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Selektor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DAFtFqTvwmA</dc:identifier>
  <dcterms:modified xsi:type="dcterms:W3CDTF">2011-08-01T06:04:30Z</dcterms:modified>
  <cp:revision>1</cp:revision>
  <dc:title>Pertemuan #3 - CSS</dc:title>
</cp:coreProperties>
</file>